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93" r:id="rId2"/>
    <p:sldId id="394" r:id="rId3"/>
    <p:sldId id="395" r:id="rId4"/>
    <p:sldId id="396" r:id="rId5"/>
    <p:sldId id="397" r:id="rId6"/>
    <p:sldId id="40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FF"/>
    <a:srgbClr val="F74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5463" autoAdjust="0"/>
  </p:normalViewPr>
  <p:slideViewPr>
    <p:cSldViewPr snapToGrid="0">
      <p:cViewPr>
        <p:scale>
          <a:sx n="70" d="100"/>
          <a:sy n="70" d="100"/>
        </p:scale>
        <p:origin x="-108" y="-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6D2BF-275E-45FB-B980-62F422B4BD15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C331B-FFFB-469E-AD1E-0CE0EB85C8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F950BB-F232-407A-9B24-32975F80E20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9860-BCA2-48A7-BB74-5779EE3213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0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0BB-F232-407A-9B24-32975F80E20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9860-BCA2-48A7-BB74-5779EE321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9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0BB-F232-407A-9B24-32975F80E20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9860-BCA2-48A7-BB74-5779EE3213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6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0BB-F232-407A-9B24-32975F80E20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9860-BCA2-48A7-BB74-5779EE321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0BB-F232-407A-9B24-32975F80E20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9860-BCA2-48A7-BB74-5779EE3213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17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0BB-F232-407A-9B24-32975F80E20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9860-BCA2-48A7-BB74-5779EE321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0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0BB-F232-407A-9B24-32975F80E20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9860-BCA2-48A7-BB74-5779EE321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1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0BB-F232-407A-9B24-32975F80E20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9860-BCA2-48A7-BB74-5779EE321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0BB-F232-407A-9B24-32975F80E20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9860-BCA2-48A7-BB74-5779EE321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9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0BB-F232-407A-9B24-32975F80E20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9860-BCA2-48A7-BB74-5779EE321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9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0BB-F232-407A-9B24-32975F80E20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49860-BCA2-48A7-BB74-5779EE3213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9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950BB-F232-407A-9B24-32975F80E202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7849860-BCA2-48A7-BB74-5779EE3213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4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77883" y="0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  <a:t>Национальный проект </a:t>
            </a:r>
            <a:b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</a:br>
            <a: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  <a:t>«здравоохранение»</a:t>
            </a:r>
          </a:p>
        </p:txBody>
      </p:sp>
      <p:pic>
        <p:nvPicPr>
          <p:cNvPr id="1027" name="Picture 3" descr="C:\Users\User\Downloads\Здравоохранение_лого_цвет_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017" y="234724"/>
            <a:ext cx="1673225" cy="12795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875714" y="1412715"/>
            <a:ext cx="10083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Региональный проект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Развитие системы оказания первичной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медико-санитарной помощи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6" y="2303823"/>
            <a:ext cx="641717" cy="6417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6673" y="2296138"/>
            <a:ext cx="4821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Завершено строительство 27 ФАПов в 11 кожуунах республики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4902" y="3014595"/>
            <a:ext cx="4821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Построена и введена в эксплуатацию  1 вертолетная площадка в с. Сарыг-Сеп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67646" y="3747567"/>
            <a:ext cx="48210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В 21 детской поликлинике и детских консультациях  применены принципы бережливого производства с созданием новой модели медицинской организации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5873" y="5264309"/>
            <a:ext cx="4821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Осуществлением  166 вылетов с эвакуацией 298 пациентов, включая 65 детей, в том числе в возрасте до одного года - 15.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7" y="3123880"/>
            <a:ext cx="641717" cy="6417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1" y="4074566"/>
            <a:ext cx="641717" cy="6417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17" y="5460680"/>
            <a:ext cx="641717" cy="641717"/>
          </a:xfrm>
          <a:prstGeom prst="rect">
            <a:avLst/>
          </a:prstGeom>
        </p:spPr>
      </p:pic>
      <p:pic>
        <p:nvPicPr>
          <p:cNvPr id="1026" name="Picture 2" descr="C:\Users\User\Downloads\mXQW1tHoS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7860" y="2304142"/>
            <a:ext cx="2740026" cy="2179911"/>
          </a:xfrm>
          <a:prstGeom prst="rect">
            <a:avLst/>
          </a:prstGeom>
          <a:noFill/>
        </p:spPr>
      </p:pic>
      <p:pic>
        <p:nvPicPr>
          <p:cNvPr id="2" name="Picture 3" descr="C:\Users\User\Downloads\Uv3TMY01LM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87542" y="3178628"/>
            <a:ext cx="2777067" cy="2082800"/>
          </a:xfrm>
          <a:prstGeom prst="rect">
            <a:avLst/>
          </a:prstGeom>
          <a:noFill/>
        </p:spPr>
      </p:pic>
      <p:pic>
        <p:nvPicPr>
          <p:cNvPr id="1028" name="Picture 4" descr="C:\Users\User\Downloads\2GG6kRnQ_4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1921" y="4790084"/>
            <a:ext cx="2754993" cy="1582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8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77883" y="0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  <a:t>Национальный проект </a:t>
            </a:r>
            <a:b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</a:br>
            <a: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  <a:t>«здравоохранение»</a:t>
            </a:r>
          </a:p>
        </p:txBody>
      </p:sp>
      <p:pic>
        <p:nvPicPr>
          <p:cNvPr id="1027" name="Picture 3" descr="C:\Users\User\Downloads\Здравоохранение_лого_цвет_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017" y="234724"/>
            <a:ext cx="1673225" cy="12795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70086" y="1369172"/>
            <a:ext cx="80746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Региональный проект 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Борьба с сердечно-сосудистыми заболеваниями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3" y="2115137"/>
            <a:ext cx="641717" cy="6417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6673" y="2296138"/>
            <a:ext cx="10445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Приобретены велоэргометры, навигационная и нейроэндоскопическая установки.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pic>
        <p:nvPicPr>
          <p:cNvPr id="2050" name="Picture 2" descr="C:\Users\User\Downloads\qLBWs8lFx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586" y="2949891"/>
            <a:ext cx="2864758" cy="3585625"/>
          </a:xfrm>
          <a:prstGeom prst="rect">
            <a:avLst/>
          </a:prstGeom>
          <a:noFill/>
        </p:spPr>
      </p:pic>
      <p:pic>
        <p:nvPicPr>
          <p:cNvPr id="2051" name="Picture 3" descr="C:\Users\User\Downloads\sAF8zvcCMz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4836" y="3062514"/>
            <a:ext cx="4886865" cy="3229202"/>
          </a:xfrm>
          <a:prstGeom prst="rect">
            <a:avLst/>
          </a:prstGeom>
          <a:noFill/>
        </p:spPr>
      </p:pic>
      <p:pic>
        <p:nvPicPr>
          <p:cNvPr id="2052" name="Picture 4" descr="C:\Users\User\Downloads\eI8ygTCVBX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27862" y="2989943"/>
            <a:ext cx="2608489" cy="3477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8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ownloads\OGfxl883z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3085" y="4408544"/>
            <a:ext cx="3120571" cy="200155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77883" y="0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  <a:t>Национальный проект </a:t>
            </a:r>
            <a:b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</a:br>
            <a: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  <a:t>«здравоохранение»</a:t>
            </a:r>
          </a:p>
        </p:txBody>
      </p:sp>
      <p:pic>
        <p:nvPicPr>
          <p:cNvPr id="1027" name="Picture 3" descr="C:\Users\User\Downloads\Здравоохранение_лого_цвет_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017" y="234724"/>
            <a:ext cx="1673225" cy="12795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66073" y="1238543"/>
            <a:ext cx="7234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Региональный проект 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Борьба с онкологическими заболеваниями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4" y="2332851"/>
            <a:ext cx="641717" cy="6417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8331" y="2252595"/>
            <a:ext cx="4378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Введен в эксплуатацию аппарат гамма-терапии «Рокус-АМ»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1073" y="3130710"/>
            <a:ext cx="4980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Приобретен компьютерный томограф с высоким разрешением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6" y="3094851"/>
            <a:ext cx="641717" cy="64171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75758" y="4023339"/>
            <a:ext cx="4980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Приобретен аппарат  брахитерапии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2844" y="4589396"/>
            <a:ext cx="4980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Переоснащен операционный блок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04788" y="5213509"/>
            <a:ext cx="4980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Приобретена роботизированная система для гистологической диагностики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4" y="3856850"/>
            <a:ext cx="641717" cy="6417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4" y="4539023"/>
            <a:ext cx="641717" cy="6417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5" y="5351822"/>
            <a:ext cx="641717" cy="641717"/>
          </a:xfrm>
          <a:prstGeom prst="rect">
            <a:avLst/>
          </a:prstGeom>
        </p:spPr>
      </p:pic>
      <p:pic>
        <p:nvPicPr>
          <p:cNvPr id="3075" name="Picture 3" descr="C:\Users\User\Downloads\JSIukIYmY-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9414" y="1393373"/>
            <a:ext cx="3033774" cy="1974816"/>
          </a:xfrm>
          <a:prstGeom prst="rect">
            <a:avLst/>
          </a:prstGeom>
          <a:noFill/>
        </p:spPr>
      </p:pic>
      <p:pic>
        <p:nvPicPr>
          <p:cNvPr id="3076" name="Picture 4" descr="C:\Users\User\Downloads\ekU9Oodd0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8286" y="2823654"/>
            <a:ext cx="3265713" cy="2176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8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77883" y="0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  <a:t>Национальный проект </a:t>
            </a:r>
            <a:b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</a:br>
            <a: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  <a:t>«здравоохранение»</a:t>
            </a:r>
          </a:p>
        </p:txBody>
      </p:sp>
      <p:pic>
        <p:nvPicPr>
          <p:cNvPr id="1027" name="Picture 3" descr="C:\Users\User\Downloads\Здравоохранение_лого_цвет_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017" y="234724"/>
            <a:ext cx="1673225" cy="12795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34252" y="1238543"/>
            <a:ext cx="78983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Региональный проект </a:t>
            </a:r>
          </a:p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Развитие детского здравоохранения,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включая создание современной инфраструктуры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оказания медицинской помощи детям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5929" y="2883967"/>
            <a:ext cx="49807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Создано 6 современных, оснащенных в соответствие стандартам  оказания медицинской помощи детям офтальмологических кабинета в детских поликлиниках 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Барун-Хемчикской ММЦ,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Дзун-Хемчикской ММЦ,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Улуг-Хемской ММЦ,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 Тандинской ЦКБ, 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Пий-Хемской ЦКБ,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Кызылской ЦКБ.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" y="4197936"/>
            <a:ext cx="641717" cy="641717"/>
          </a:xfrm>
          <a:prstGeom prst="rect">
            <a:avLst/>
          </a:prstGeom>
        </p:spPr>
      </p:pic>
      <p:pic>
        <p:nvPicPr>
          <p:cNvPr id="4098" name="Picture 2" descr="C:\Users\User\Downloads\gRfxSIjefq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9020" y="608547"/>
            <a:ext cx="2596923" cy="3602184"/>
          </a:xfrm>
          <a:prstGeom prst="rect">
            <a:avLst/>
          </a:prstGeom>
          <a:noFill/>
        </p:spPr>
      </p:pic>
      <p:pic>
        <p:nvPicPr>
          <p:cNvPr id="4100" name="Picture 4" descr="C:\Users\User\Downloads\ku5QHQqTAJ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0014" y="3686627"/>
            <a:ext cx="3924711" cy="2566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8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77883" y="0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  <a:t>Национальный проект </a:t>
            </a:r>
            <a:b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</a:br>
            <a:r>
              <a:rPr lang="ru-RU" sz="4000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  <a:ea typeface="Helvetica" panose="00000500000000000000" pitchFamily="50" charset="0"/>
              </a:rPr>
              <a:t>«здравоохранение»</a:t>
            </a:r>
          </a:p>
        </p:txBody>
      </p:sp>
      <p:pic>
        <p:nvPicPr>
          <p:cNvPr id="1027" name="Picture 3" descr="C:\Users\User\Downloads\Здравоохранение_лого_цвет_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017" y="234724"/>
            <a:ext cx="1673225" cy="12795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41600" y="1378859"/>
            <a:ext cx="821508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По национальному проекту не удалось достичь 4-х целевых показателей:</a:t>
            </a:r>
          </a:p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- удельный вес больных со злокачественными новообразованиями, состоящих на учете 5 лет и более, план - 55,6%; факт - 52,3%; </a:t>
            </a:r>
          </a:p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- одногодичная  летальность больных со злокачественными новообразованиями», план - 20,3%; факт - 22,8%; </a:t>
            </a:r>
          </a:p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- количество рентгенэндоваскулярных вмешательств в лечебных целях, проведенных больным с ОКС, план -0,252; факт - 0,208;</a:t>
            </a:r>
          </a:p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0000500000000000000" pitchFamily="50" charset="0"/>
                <a:ea typeface="Helvetica" panose="00000500000000000000" pitchFamily="50" charset="0"/>
              </a:rPr>
              <a:t>- число граждан, воспользовавшихся услугами (сервисами) в Личном кабинете пациента «Мое здоровье» на Едином портале государственных  услуг и функций, план - 40,18; факт - 26,2. </a:t>
            </a:r>
          </a:p>
        </p:txBody>
      </p:sp>
      <p:pic>
        <p:nvPicPr>
          <p:cNvPr id="9" name="Picture 1" descr="C:\Users\User\Downloads\AdobeStock_437156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87" y="2647362"/>
            <a:ext cx="2162628" cy="216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8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0EF39A-9978-4169-B7D3-72322B5673EA}"/>
              </a:ext>
            </a:extLst>
          </p:cNvPr>
          <p:cNvSpPr/>
          <p:nvPr/>
        </p:nvSpPr>
        <p:spPr>
          <a:xfrm>
            <a:off x="3021368" y="3106449"/>
            <a:ext cx="6402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Helvetica" panose="00000500000000000000" pitchFamily="50" charset="0"/>
              </a:rPr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387275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8516</TotalTime>
  <Words>290</Words>
  <Application>Microsoft Office PowerPoint</Application>
  <PresentationFormat>Произвольный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Интеграл</vt:lpstr>
      <vt:lpstr>Национальный проект  «здравоохранение»</vt:lpstr>
      <vt:lpstr>Национальный проект  «здравоохранение»</vt:lpstr>
      <vt:lpstr>Национальный проект  «здравоохранение»</vt:lpstr>
      <vt:lpstr>Национальный проект  «здравоохранение»</vt:lpstr>
      <vt:lpstr>Национальный проект  «здравоохранение»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Рождаемость</dc:title>
  <dc:creator>Windows User</dc:creator>
  <cp:lastModifiedBy>Пользователь Windows</cp:lastModifiedBy>
  <cp:revision>461</cp:revision>
  <dcterms:created xsi:type="dcterms:W3CDTF">2020-01-23T02:36:44Z</dcterms:created>
  <dcterms:modified xsi:type="dcterms:W3CDTF">2022-08-19T05:14:27Z</dcterms:modified>
</cp:coreProperties>
</file>