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1" r:id="rId8"/>
    <p:sldId id="262" r:id="rId9"/>
    <p:sldId id="263" r:id="rId10"/>
    <p:sldId id="260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8A78E-F2E7-4923-85AF-DFD6B7D0C6AF}" v="47" dt="2021-09-23T04:36:54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48" autoAdjust="0"/>
  </p:normalViewPr>
  <p:slideViewPr>
    <p:cSldViewPr snapToGrid="0">
      <p:cViewPr varScale="1">
        <p:scale>
          <a:sx n="159" d="100"/>
          <a:sy n="159" d="100"/>
        </p:scale>
        <p:origin x="2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енис Жарков" userId="32f6729d95fd68a1" providerId="LiveId" clId="{B588A78E-F2E7-4923-85AF-DFD6B7D0C6AF}"/>
    <pc:docChg chg="custSel addSld modSld sldOrd">
      <pc:chgData name="Денис Жарков" userId="32f6729d95fd68a1" providerId="LiveId" clId="{B588A78E-F2E7-4923-85AF-DFD6B7D0C6AF}" dt="2021-09-23T04:36:54.328" v="114" actId="20577"/>
      <pc:docMkLst>
        <pc:docMk/>
      </pc:docMkLst>
      <pc:sldChg chg="addSp modSp mod">
        <pc:chgData name="Денис Жарков" userId="32f6729d95fd68a1" providerId="LiveId" clId="{B588A78E-F2E7-4923-85AF-DFD6B7D0C6AF}" dt="2021-09-23T04:35:17.245" v="35" actId="1076"/>
        <pc:sldMkLst>
          <pc:docMk/>
          <pc:sldMk cId="952203349" sldId="262"/>
        </pc:sldMkLst>
        <pc:spChg chg="add mod">
          <ac:chgData name="Денис Жарков" userId="32f6729d95fd68a1" providerId="LiveId" clId="{B588A78E-F2E7-4923-85AF-DFD6B7D0C6AF}" dt="2021-09-23T04:34:24.965" v="17" actId="207"/>
          <ac:spMkLst>
            <pc:docMk/>
            <pc:sldMk cId="952203349" sldId="262"/>
            <ac:spMk id="13" creationId="{13302477-37EB-4C41-AC30-552E82E12D02}"/>
          </ac:spMkLst>
        </pc:spChg>
        <pc:spChg chg="add mod">
          <ac:chgData name="Денис Жарков" userId="32f6729d95fd68a1" providerId="LiveId" clId="{B588A78E-F2E7-4923-85AF-DFD6B7D0C6AF}" dt="2021-09-23T04:35:13.125" v="34" actId="1076"/>
          <ac:spMkLst>
            <pc:docMk/>
            <pc:sldMk cId="952203349" sldId="262"/>
            <ac:spMk id="20" creationId="{A22366A6-9449-4241-BAD9-78CD6F4B8553}"/>
          </ac:spMkLst>
        </pc:spChg>
        <pc:spChg chg="add mod">
          <ac:chgData name="Денис Жарков" userId="32f6729d95fd68a1" providerId="LiveId" clId="{B588A78E-F2E7-4923-85AF-DFD6B7D0C6AF}" dt="2021-09-23T04:35:17.245" v="35" actId="1076"/>
          <ac:spMkLst>
            <pc:docMk/>
            <pc:sldMk cId="952203349" sldId="262"/>
            <ac:spMk id="21" creationId="{B4416F61-38EF-4665-A0E3-A4B23C41FF30}"/>
          </ac:spMkLst>
        </pc:spChg>
      </pc:sldChg>
      <pc:sldChg chg="delSp modSp add mod ord setBg">
        <pc:chgData name="Денис Жарков" userId="32f6729d95fd68a1" providerId="LiveId" clId="{B588A78E-F2E7-4923-85AF-DFD6B7D0C6AF}" dt="2021-09-23T04:36:54.328" v="114" actId="20577"/>
        <pc:sldMkLst>
          <pc:docMk/>
          <pc:sldMk cId="4237982713" sldId="263"/>
        </pc:sldMkLst>
        <pc:spChg chg="mod">
          <ac:chgData name="Денис Жарков" userId="32f6729d95fd68a1" providerId="LiveId" clId="{B588A78E-F2E7-4923-85AF-DFD6B7D0C6AF}" dt="2021-09-23T04:35:33.487" v="46" actId="20577"/>
          <ac:spMkLst>
            <pc:docMk/>
            <pc:sldMk cId="4237982713" sldId="263"/>
            <ac:spMk id="2" creationId="{921633EB-7DCB-4DDC-80AF-C885A3EE1245}"/>
          </ac:spMkLst>
        </pc:spChg>
        <pc:spChg chg="mod">
          <ac:chgData name="Денис Жарков" userId="32f6729d95fd68a1" providerId="LiveId" clId="{B588A78E-F2E7-4923-85AF-DFD6B7D0C6AF}" dt="2021-09-23T04:36:20.253" v="75" actId="1076"/>
          <ac:spMkLst>
            <pc:docMk/>
            <pc:sldMk cId="4237982713" sldId="263"/>
            <ac:spMk id="19" creationId="{BBDAB3E2-04C9-4773-8B30-1AA823671508}"/>
          </ac:spMkLst>
        </pc:spChg>
        <pc:graphicFrameChg chg="mod">
          <ac:chgData name="Денис Жарков" userId="32f6729d95fd68a1" providerId="LiveId" clId="{B588A78E-F2E7-4923-85AF-DFD6B7D0C6AF}" dt="2021-09-23T04:36:54.328" v="114" actId="20577"/>
          <ac:graphicFrameMkLst>
            <pc:docMk/>
            <pc:sldMk cId="4237982713" sldId="263"/>
            <ac:graphicFrameMk id="4" creationId="{3135E12E-B7ED-49BD-8164-57E4DED705D3}"/>
          </ac:graphicFrameMkLst>
        </pc:graphicFrameChg>
        <pc:picChg chg="del">
          <ac:chgData name="Денис Жарков" userId="32f6729d95fd68a1" providerId="LiveId" clId="{B588A78E-F2E7-4923-85AF-DFD6B7D0C6AF}" dt="2021-09-23T04:35:46.771" v="50" actId="478"/>
          <ac:picMkLst>
            <pc:docMk/>
            <pc:sldMk cId="4237982713" sldId="263"/>
            <ac:picMk id="11" creationId="{E4BBFBD0-CF8C-4835-A71E-E705F6390669}"/>
          </ac:picMkLst>
        </pc:picChg>
        <pc:picChg chg="del">
          <ac:chgData name="Денис Жарков" userId="32f6729d95fd68a1" providerId="LiveId" clId="{B588A78E-F2E7-4923-85AF-DFD6B7D0C6AF}" dt="2021-09-23T04:35:45.783" v="49" actId="478"/>
          <ac:picMkLst>
            <pc:docMk/>
            <pc:sldMk cId="4237982713" sldId="263"/>
            <ac:picMk id="18" creationId="{93CCFB41-CEE8-4F20-93D9-1CBA6D7022F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>
              <a:latin typeface="Fira Sans" panose="020B0503050000020004" pitchFamily="34" charset="0"/>
            </a:rPr>
            <a:t>ЦИФРОВОЙ ВИД	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ru-RU" noProof="0" dirty="0"/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ru-RU" noProof="0" dirty="0">
            <a:latin typeface="Fira Sans" panose="020B0503050000020004" pitchFamily="34" charset="0"/>
          </a:endParaRPr>
        </a:p>
      </dgm:t>
    </dgm:pt>
    <dgm:pt modelId="{0BEF68B8-1228-47BB-83B5-7B9CD1E3F84E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>
              <a:latin typeface="Fira Sans" panose="020B0503050000020004" pitchFamily="34" charset="0"/>
            </a:rPr>
            <a:t>ЕДИНАЯ БАЗА</a:t>
          </a:r>
        </a:p>
      </dgm:t>
    </dgm:pt>
    <dgm:pt modelId="{ED3A4BC2-B75A-4952-A38B-A42B5995DF05}" type="parTrans" cxnId="{EDEF4F82-1237-4639-A0F7-385C1897CE66}">
      <dgm:prSet/>
      <dgm:spPr/>
      <dgm:t>
        <a:bodyPr rtlCol="0"/>
        <a:lstStyle/>
        <a:p>
          <a:pPr rtl="0"/>
          <a:endParaRPr lang="ru-RU" noProof="0" dirty="0"/>
        </a:p>
      </dgm:t>
    </dgm:pt>
    <dgm:pt modelId="{FD949706-EDCC-4ADC-8EDF-8EDA49C92325}" type="sibTrans" cxnId="{EDEF4F82-1237-4639-A0F7-385C1897CE66}">
      <dgm:prSet/>
      <dgm:spPr/>
      <dgm:t>
        <a:bodyPr rtlCol="0"/>
        <a:lstStyle/>
        <a:p>
          <a:pPr rtl="0"/>
          <a:endParaRPr lang="ru-RU" noProof="0" dirty="0"/>
        </a:p>
      </dgm:t>
    </dgm:pt>
    <dgm:pt modelId="{5605D28D-2CE6-4513-8566-952984E21E14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ru-RU" noProof="0" dirty="0">
              <a:latin typeface="Fira Sans" panose="020B0503050000020004" pitchFamily="34" charset="0"/>
            </a:rPr>
            <a:t>ЛЕГАЛЬНОСТЬ РЕЦЕПТА</a:t>
          </a:r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ru-RU" noProof="0" dirty="0"/>
        </a:p>
      </dgm:t>
    </dgm:pt>
    <dgm:pt modelId="{823D1971-2C4D-4EC5-A874-2F463DE37109}" type="sibTrans" cxnId="{FAF3F884-F0CF-440F-8CB1-B7648AB1B138}">
      <dgm:prSet/>
      <dgm:spPr/>
      <dgm:t>
        <a:bodyPr rtlCol="0"/>
        <a:lstStyle/>
        <a:p>
          <a:pPr rtl="0"/>
          <a:endParaRPr lang="ru-RU" noProof="0" dirty="0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95DE6538-27BD-44AF-A1A8-CA8F6B10FDD2}" type="pres">
      <dgm:prSet presAssocID="{0BEF68B8-1228-47BB-83B5-7B9CD1E3F84E}" presName="text_2" presStyleLbl="node1" presStyleIdx="1" presStyleCnt="3">
        <dgm:presLayoutVars>
          <dgm:bulletEnabled val="1"/>
        </dgm:presLayoutVars>
      </dgm:prSet>
      <dgm:spPr/>
    </dgm:pt>
    <dgm:pt modelId="{312BDEE8-85BD-4F02-B35B-2CC8E701C98B}" type="pres">
      <dgm:prSet presAssocID="{0BEF68B8-1228-47BB-83B5-7B9CD1E3F84E}" presName="accent_2" presStyleCnt="0"/>
      <dgm:spPr/>
    </dgm:pt>
    <dgm:pt modelId="{3F8116AC-FAC3-4E95-9865-93CCFEB191B9}" type="pres">
      <dgm:prSet presAssocID="{0BEF68B8-1228-47BB-83B5-7B9CD1E3F84E}" presName="accentRepeatNode" presStyleLbl="solidFgAcc1" presStyleIdx="1" presStyleCnt="3"/>
      <dgm:spPr/>
    </dgm:pt>
    <dgm:pt modelId="{E131CE4A-9776-44F4-BC03-867682E21374}" type="pres">
      <dgm:prSet presAssocID="{5605D28D-2CE6-4513-8566-952984E21E14}" presName="text_3" presStyleLbl="node1" presStyleIdx="2" presStyleCnt="3">
        <dgm:presLayoutVars>
          <dgm:bulletEnabled val="1"/>
        </dgm:presLayoutVars>
      </dgm:prSet>
      <dgm:spPr/>
    </dgm:pt>
    <dgm:pt modelId="{AC9A216A-8375-48F9-A4E6-8E0B64C0209B}" type="pres">
      <dgm:prSet presAssocID="{5605D28D-2CE6-4513-8566-952984E21E14}" presName="accent_3" presStyleCnt="0"/>
      <dgm:spPr/>
    </dgm:pt>
    <dgm:pt modelId="{A965097E-32F1-4AB8-8C4E-2814A7596B2F}" type="pres">
      <dgm:prSet presAssocID="{5605D28D-2CE6-4513-8566-952984E21E14}" presName="accentRepeatNode" presStyleLbl="solidFgAcc1" presStyleIdx="2" presStyleCnt="3"/>
      <dgm:spPr/>
    </dgm:pt>
  </dgm:ptLst>
  <dgm:cxnLst>
    <dgm:cxn modelId="{A11E3B12-1828-45A7-86C3-BB85832DF84D}" type="presOf" srcId="{CA077D98-8478-47EA-B6A9-99ACE60C64D4}" destId="{D79B43FC-100B-4A0D-A4D5-0D2D04B99064}" srcOrd="0" destOrd="0" presId="urn:microsoft.com/office/officeart/2008/layout/VerticalCurvedList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29DA474E-5DFA-4C66-882F-319C49ABBB19}" type="presOf" srcId="{6750AC01-D39D-4F3A-9DC8-2A211EE986A2}" destId="{58319267-C71E-43C9-94E1-827D0616C7A7}" srcOrd="0" destOrd="0" presId="urn:microsoft.com/office/officeart/2008/layout/VerticalCurvedList"/>
    <dgm:cxn modelId="{7084AA77-BACB-46CB-AE4A-77B62D3ED1AF}" type="presOf" srcId="{5605D28D-2CE6-4513-8566-952984E21E14}" destId="{E131CE4A-9776-44F4-BC03-867682E21374}" srcOrd="0" destOrd="0" presId="urn:microsoft.com/office/officeart/2008/layout/VerticalCurvedList"/>
    <dgm:cxn modelId="{EDEF4F82-1237-4639-A0F7-385C1897CE66}" srcId="{7E5AA53B-3EEE-4DE4-BB81-9044890C2946}" destId="{0BEF68B8-1228-47BB-83B5-7B9CD1E3F84E}" srcOrd="1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2" destOrd="0" parTransId="{EB15AB98-362B-4E70-A3DA-995FC3E8BA79}" sibTransId="{823D1971-2C4D-4EC5-A874-2F463DE37109}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4A378892-5CCC-4F0D-8A38-4BEAECF30F24}" type="presOf" srcId="{0BEF68B8-1228-47BB-83B5-7B9CD1E3F84E}" destId="{95DE6538-27BD-44AF-A1A8-CA8F6B10FDD2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28110BB8-F33F-498C-9A75-98364B05EFA5}" type="presParOf" srcId="{90561C55-3C6E-4D53-85E1-2C50BCDDA392}" destId="{58319267-C71E-43C9-94E1-827D0616C7A7}" srcOrd="1" destOrd="0" presId="urn:microsoft.com/office/officeart/2008/layout/VerticalCurvedList"/>
    <dgm:cxn modelId="{3866F6C9-5521-48F2-B6C3-40C9896E1605}" type="presParOf" srcId="{90561C55-3C6E-4D53-85E1-2C50BCDDA392}" destId="{79F9B8A9-2412-4B74-84A9-69422DB81CDC}" srcOrd="2" destOrd="0" presId="urn:microsoft.com/office/officeart/2008/layout/VerticalCurvedList"/>
    <dgm:cxn modelId="{D2205A4F-BB7A-4399-BC2F-78E18EC6EAFE}" type="presParOf" srcId="{79F9B8A9-2412-4B74-84A9-69422DB81CDC}" destId="{07CB3071-D555-47DA-A36A-69EB91531FD8}" srcOrd="0" destOrd="0" presId="urn:microsoft.com/office/officeart/2008/layout/VerticalCurvedList"/>
    <dgm:cxn modelId="{602753E6-8A03-492B-861A-6B9532B5AA28}" type="presParOf" srcId="{90561C55-3C6E-4D53-85E1-2C50BCDDA392}" destId="{95DE6538-27BD-44AF-A1A8-CA8F6B10FDD2}" srcOrd="3" destOrd="0" presId="urn:microsoft.com/office/officeart/2008/layout/VerticalCurvedList"/>
    <dgm:cxn modelId="{AEC540A3-E86A-4075-8BE4-263F4AFF4EA1}" type="presParOf" srcId="{90561C55-3C6E-4D53-85E1-2C50BCDDA392}" destId="{312BDEE8-85BD-4F02-B35B-2CC8E701C98B}" srcOrd="4" destOrd="0" presId="urn:microsoft.com/office/officeart/2008/layout/VerticalCurvedList"/>
    <dgm:cxn modelId="{CD5D1014-B7CB-4B47-9A02-5FBF90928A73}" type="presParOf" srcId="{312BDEE8-85BD-4F02-B35B-2CC8E701C98B}" destId="{3F8116AC-FAC3-4E95-9865-93CCFEB191B9}" srcOrd="0" destOrd="0" presId="urn:microsoft.com/office/officeart/2008/layout/VerticalCurvedList"/>
    <dgm:cxn modelId="{987EB7C0-CA3E-4874-85E0-01E9060A2D35}" type="presParOf" srcId="{90561C55-3C6E-4D53-85E1-2C50BCDDA392}" destId="{E131CE4A-9776-44F4-BC03-867682E21374}" srcOrd="5" destOrd="0" presId="urn:microsoft.com/office/officeart/2008/layout/VerticalCurvedList"/>
    <dgm:cxn modelId="{91E55363-8DCA-455E-A203-06A9410994CB}" type="presParOf" srcId="{90561C55-3C6E-4D53-85E1-2C50BCDDA392}" destId="{AC9A216A-8375-48F9-A4E6-8E0B64C0209B}" srcOrd="6" destOrd="0" presId="urn:microsoft.com/office/officeart/2008/layout/VerticalCurvedList"/>
    <dgm:cxn modelId="{D866D586-1293-4049-B6E3-B467C1D5ED64}" type="presParOf" srcId="{AC9A216A-8375-48F9-A4E6-8E0B64C0209B}" destId="{A965097E-32F1-4AB8-8C4E-2814A7596B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4B700-5C86-4994-9683-913F74EF287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545D0-FF35-47F1-8D18-0BC06B240D32}">
      <dgm:prSet phldrT="[Текст]"/>
      <dgm:spPr/>
      <dgm:t>
        <a:bodyPr/>
        <a:lstStyle/>
        <a:p>
          <a:r>
            <a:rPr lang="ru-RU" dirty="0"/>
            <a:t>ГИС РМИАС17</a:t>
          </a:r>
        </a:p>
      </dgm:t>
    </dgm:pt>
    <dgm:pt modelId="{6A559A55-2F94-455C-BB6E-8C32B23234DA}" type="parTrans" cxnId="{29A27F4D-DC3F-426D-930C-587451E81597}">
      <dgm:prSet/>
      <dgm:spPr/>
      <dgm:t>
        <a:bodyPr/>
        <a:lstStyle/>
        <a:p>
          <a:endParaRPr lang="ru-RU"/>
        </a:p>
      </dgm:t>
    </dgm:pt>
    <dgm:pt modelId="{C79AABFB-FAAA-4D95-8EA8-410D8ECB13F1}" type="sibTrans" cxnId="{29A27F4D-DC3F-426D-930C-587451E81597}">
      <dgm:prSet/>
      <dgm:spPr/>
      <dgm:t>
        <a:bodyPr/>
        <a:lstStyle/>
        <a:p>
          <a:endParaRPr lang="ru-RU"/>
        </a:p>
      </dgm:t>
    </dgm:pt>
    <dgm:pt modelId="{2A225C34-6931-4FF0-8ABD-5B649A86B291}">
      <dgm:prSet phldrT="[Текст]"/>
      <dgm:spPr/>
      <dgm:t>
        <a:bodyPr/>
        <a:lstStyle/>
        <a:p>
          <a:r>
            <a:rPr lang="ru-RU" dirty="0"/>
            <a:t>РКУ</a:t>
          </a:r>
        </a:p>
      </dgm:t>
    </dgm:pt>
    <dgm:pt modelId="{81524BA0-14DD-4676-907C-9BF6A23B3F69}" type="parTrans" cxnId="{E6E7DDC3-5135-4E11-9F0D-5F6092EA422E}">
      <dgm:prSet/>
      <dgm:spPr/>
      <dgm:t>
        <a:bodyPr/>
        <a:lstStyle/>
        <a:p>
          <a:endParaRPr lang="ru-RU"/>
        </a:p>
      </dgm:t>
    </dgm:pt>
    <dgm:pt modelId="{097D7788-9E3C-4B12-8A19-C401271DED48}" type="sibTrans" cxnId="{E6E7DDC3-5135-4E11-9F0D-5F6092EA422E}">
      <dgm:prSet/>
      <dgm:spPr/>
      <dgm:t>
        <a:bodyPr/>
        <a:lstStyle/>
        <a:p>
          <a:endParaRPr lang="ru-RU"/>
        </a:p>
      </dgm:t>
    </dgm:pt>
    <dgm:pt modelId="{463FFB88-CD0C-49CC-8228-A9DBD74614BC}">
      <dgm:prSet phldrT="[Текст]"/>
      <dgm:spPr/>
      <dgm:t>
        <a:bodyPr/>
        <a:lstStyle/>
        <a:p>
          <a:r>
            <a:rPr lang="ru-RU" dirty="0"/>
            <a:t>АПТЕКА</a:t>
          </a:r>
        </a:p>
      </dgm:t>
    </dgm:pt>
    <dgm:pt modelId="{BB1AD64C-4A59-4CFD-B070-6ABE60038E77}" type="parTrans" cxnId="{CBBA3773-209D-42A7-95D8-2C7DEE0AD28E}">
      <dgm:prSet/>
      <dgm:spPr/>
      <dgm:t>
        <a:bodyPr/>
        <a:lstStyle/>
        <a:p>
          <a:endParaRPr lang="ru-RU"/>
        </a:p>
      </dgm:t>
    </dgm:pt>
    <dgm:pt modelId="{1A3EB79E-7298-4872-BC1E-6946F5ADBA06}" type="sibTrans" cxnId="{CBBA3773-209D-42A7-95D8-2C7DEE0AD28E}">
      <dgm:prSet/>
      <dgm:spPr/>
      <dgm:t>
        <a:bodyPr/>
        <a:lstStyle/>
        <a:p>
          <a:endParaRPr lang="ru-RU"/>
        </a:p>
      </dgm:t>
    </dgm:pt>
    <dgm:pt modelId="{95856406-C8DA-4F1B-A95A-732F108BC4BE}" type="pres">
      <dgm:prSet presAssocID="{D994B700-5C86-4994-9683-913F74EF2878}" presName="outerComposite" presStyleCnt="0">
        <dgm:presLayoutVars>
          <dgm:chMax val="5"/>
          <dgm:dir/>
          <dgm:resizeHandles val="exact"/>
        </dgm:presLayoutVars>
      </dgm:prSet>
      <dgm:spPr/>
    </dgm:pt>
    <dgm:pt modelId="{011DDEBF-6487-47B3-A24B-0C697F9BBADA}" type="pres">
      <dgm:prSet presAssocID="{D994B700-5C86-4994-9683-913F74EF2878}" presName="dummyMaxCanvas" presStyleCnt="0">
        <dgm:presLayoutVars/>
      </dgm:prSet>
      <dgm:spPr/>
    </dgm:pt>
    <dgm:pt modelId="{1C72FE78-94D4-4736-B639-C6C7596277EB}" type="pres">
      <dgm:prSet presAssocID="{D994B700-5C86-4994-9683-913F74EF2878}" presName="ThreeNodes_1" presStyleLbl="node1" presStyleIdx="0" presStyleCnt="3" custLinFactNeighborX="-1873" custLinFactNeighborY="-54531">
        <dgm:presLayoutVars>
          <dgm:bulletEnabled val="1"/>
        </dgm:presLayoutVars>
      </dgm:prSet>
      <dgm:spPr/>
    </dgm:pt>
    <dgm:pt modelId="{36F131DF-5408-4FFF-B372-04424CE228DB}" type="pres">
      <dgm:prSet presAssocID="{D994B700-5C86-4994-9683-913F74EF2878}" presName="ThreeNodes_2" presStyleLbl="node1" presStyleIdx="1" presStyleCnt="3">
        <dgm:presLayoutVars>
          <dgm:bulletEnabled val="1"/>
        </dgm:presLayoutVars>
      </dgm:prSet>
      <dgm:spPr/>
    </dgm:pt>
    <dgm:pt modelId="{CAEAE072-1F5E-4F02-A430-D2DE4B1CA805}" type="pres">
      <dgm:prSet presAssocID="{D994B700-5C86-4994-9683-913F74EF2878}" presName="ThreeNodes_3" presStyleLbl="node1" presStyleIdx="2" presStyleCnt="3">
        <dgm:presLayoutVars>
          <dgm:bulletEnabled val="1"/>
        </dgm:presLayoutVars>
      </dgm:prSet>
      <dgm:spPr/>
    </dgm:pt>
    <dgm:pt modelId="{E60B61ED-017A-4DDD-BCC9-14E97F610EE6}" type="pres">
      <dgm:prSet presAssocID="{D994B700-5C86-4994-9683-913F74EF2878}" presName="ThreeConn_1-2" presStyleLbl="fgAccFollowNode1" presStyleIdx="0" presStyleCnt="2" custLinFactNeighborX="8191" custLinFactNeighborY="-9766">
        <dgm:presLayoutVars>
          <dgm:bulletEnabled val="1"/>
        </dgm:presLayoutVars>
      </dgm:prSet>
      <dgm:spPr/>
    </dgm:pt>
    <dgm:pt modelId="{F562BEC3-1A01-4B73-BA01-4BE5670F2A46}" type="pres">
      <dgm:prSet presAssocID="{D994B700-5C86-4994-9683-913F74EF2878}" presName="ThreeConn_2-3" presStyleLbl="fgAccFollowNode1" presStyleIdx="1" presStyleCnt="2" custLinFactNeighborX="-3269" custLinFactNeighborY="10644">
        <dgm:presLayoutVars>
          <dgm:bulletEnabled val="1"/>
        </dgm:presLayoutVars>
      </dgm:prSet>
      <dgm:spPr/>
    </dgm:pt>
    <dgm:pt modelId="{03C88913-B3DB-4BAB-B087-287CEC86897F}" type="pres">
      <dgm:prSet presAssocID="{D994B700-5C86-4994-9683-913F74EF2878}" presName="ThreeNodes_1_text" presStyleLbl="node1" presStyleIdx="2" presStyleCnt="3">
        <dgm:presLayoutVars>
          <dgm:bulletEnabled val="1"/>
        </dgm:presLayoutVars>
      </dgm:prSet>
      <dgm:spPr/>
    </dgm:pt>
    <dgm:pt modelId="{070DCD72-990E-496A-A8F0-92F8AA6FB51B}" type="pres">
      <dgm:prSet presAssocID="{D994B700-5C86-4994-9683-913F74EF2878}" presName="ThreeNodes_2_text" presStyleLbl="node1" presStyleIdx="2" presStyleCnt="3">
        <dgm:presLayoutVars>
          <dgm:bulletEnabled val="1"/>
        </dgm:presLayoutVars>
      </dgm:prSet>
      <dgm:spPr/>
    </dgm:pt>
    <dgm:pt modelId="{03A1D2CA-BF42-47D8-AAAB-615AEFE0E8ED}" type="pres">
      <dgm:prSet presAssocID="{D994B700-5C86-4994-9683-913F74EF287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7CC030-D399-494A-B261-F8A15EF58B7A}" type="presOf" srcId="{097D7788-9E3C-4B12-8A19-C401271DED48}" destId="{F562BEC3-1A01-4B73-BA01-4BE5670F2A46}" srcOrd="0" destOrd="0" presId="urn:microsoft.com/office/officeart/2005/8/layout/vProcess5"/>
    <dgm:cxn modelId="{756E1C35-4630-41C4-87FF-2004C53F20DE}" type="presOf" srcId="{C79AABFB-FAAA-4D95-8EA8-410D8ECB13F1}" destId="{E60B61ED-017A-4DDD-BCC9-14E97F610EE6}" srcOrd="0" destOrd="0" presId="urn:microsoft.com/office/officeart/2005/8/layout/vProcess5"/>
    <dgm:cxn modelId="{06F8B05C-315B-4B4D-ACF6-AFE0139A191B}" type="presOf" srcId="{2A225C34-6931-4FF0-8ABD-5B649A86B291}" destId="{36F131DF-5408-4FFF-B372-04424CE228DB}" srcOrd="0" destOrd="0" presId="urn:microsoft.com/office/officeart/2005/8/layout/vProcess5"/>
    <dgm:cxn modelId="{89984448-4BA4-441E-BF6D-FFEB0761993A}" type="presOf" srcId="{463FFB88-CD0C-49CC-8228-A9DBD74614BC}" destId="{03A1D2CA-BF42-47D8-AAAB-615AEFE0E8ED}" srcOrd="1" destOrd="0" presId="urn:microsoft.com/office/officeart/2005/8/layout/vProcess5"/>
    <dgm:cxn modelId="{29A27F4D-DC3F-426D-930C-587451E81597}" srcId="{D994B700-5C86-4994-9683-913F74EF2878}" destId="{2EC545D0-FF35-47F1-8D18-0BC06B240D32}" srcOrd="0" destOrd="0" parTransId="{6A559A55-2F94-455C-BB6E-8C32B23234DA}" sibTransId="{C79AABFB-FAAA-4D95-8EA8-410D8ECB13F1}"/>
    <dgm:cxn modelId="{CBBA3773-209D-42A7-95D8-2C7DEE0AD28E}" srcId="{D994B700-5C86-4994-9683-913F74EF2878}" destId="{463FFB88-CD0C-49CC-8228-A9DBD74614BC}" srcOrd="2" destOrd="0" parTransId="{BB1AD64C-4A59-4CFD-B070-6ABE60038E77}" sibTransId="{1A3EB79E-7298-4872-BC1E-6946F5ADBA06}"/>
    <dgm:cxn modelId="{1EFC9188-299E-4E80-9D5B-744321C2C3BC}" type="presOf" srcId="{463FFB88-CD0C-49CC-8228-A9DBD74614BC}" destId="{CAEAE072-1F5E-4F02-A430-D2DE4B1CA805}" srcOrd="0" destOrd="0" presId="urn:microsoft.com/office/officeart/2005/8/layout/vProcess5"/>
    <dgm:cxn modelId="{905F0C95-27DE-45CE-9B78-976271BE596D}" type="presOf" srcId="{2EC545D0-FF35-47F1-8D18-0BC06B240D32}" destId="{1C72FE78-94D4-4736-B639-C6C7596277EB}" srcOrd="0" destOrd="0" presId="urn:microsoft.com/office/officeart/2005/8/layout/vProcess5"/>
    <dgm:cxn modelId="{BFC867B4-B12D-4EFD-BC02-CB493685D660}" type="presOf" srcId="{2A225C34-6931-4FF0-8ABD-5B649A86B291}" destId="{070DCD72-990E-496A-A8F0-92F8AA6FB51B}" srcOrd="1" destOrd="0" presId="urn:microsoft.com/office/officeart/2005/8/layout/vProcess5"/>
    <dgm:cxn modelId="{E6E7DDC3-5135-4E11-9F0D-5F6092EA422E}" srcId="{D994B700-5C86-4994-9683-913F74EF2878}" destId="{2A225C34-6931-4FF0-8ABD-5B649A86B291}" srcOrd="1" destOrd="0" parTransId="{81524BA0-14DD-4676-907C-9BF6A23B3F69}" sibTransId="{097D7788-9E3C-4B12-8A19-C401271DED48}"/>
    <dgm:cxn modelId="{C8D593F8-99BE-430C-BD24-BC881EDEE2A5}" type="presOf" srcId="{D994B700-5C86-4994-9683-913F74EF2878}" destId="{95856406-C8DA-4F1B-A95A-732F108BC4BE}" srcOrd="0" destOrd="0" presId="urn:microsoft.com/office/officeart/2005/8/layout/vProcess5"/>
    <dgm:cxn modelId="{EA790BFD-CF7B-4856-865D-F7F817AAF540}" type="presOf" srcId="{2EC545D0-FF35-47F1-8D18-0BC06B240D32}" destId="{03C88913-B3DB-4BAB-B087-287CEC86897F}" srcOrd="1" destOrd="0" presId="urn:microsoft.com/office/officeart/2005/8/layout/vProcess5"/>
    <dgm:cxn modelId="{793AD5FE-B795-47B6-A8C5-11464B8B6A69}" type="presParOf" srcId="{95856406-C8DA-4F1B-A95A-732F108BC4BE}" destId="{011DDEBF-6487-47B3-A24B-0C697F9BBADA}" srcOrd="0" destOrd="0" presId="urn:microsoft.com/office/officeart/2005/8/layout/vProcess5"/>
    <dgm:cxn modelId="{A7C3A003-4F4F-49C5-BAFC-87CA66C59AEA}" type="presParOf" srcId="{95856406-C8DA-4F1B-A95A-732F108BC4BE}" destId="{1C72FE78-94D4-4736-B639-C6C7596277EB}" srcOrd="1" destOrd="0" presId="urn:microsoft.com/office/officeart/2005/8/layout/vProcess5"/>
    <dgm:cxn modelId="{4514CA1E-63B0-47E6-9A17-8674E9C6BE64}" type="presParOf" srcId="{95856406-C8DA-4F1B-A95A-732F108BC4BE}" destId="{36F131DF-5408-4FFF-B372-04424CE228DB}" srcOrd="2" destOrd="0" presId="urn:microsoft.com/office/officeart/2005/8/layout/vProcess5"/>
    <dgm:cxn modelId="{6F868D98-3D7B-457D-B9D0-A5702AF9A425}" type="presParOf" srcId="{95856406-C8DA-4F1B-A95A-732F108BC4BE}" destId="{CAEAE072-1F5E-4F02-A430-D2DE4B1CA805}" srcOrd="3" destOrd="0" presId="urn:microsoft.com/office/officeart/2005/8/layout/vProcess5"/>
    <dgm:cxn modelId="{6C167DC9-8A5C-4F9E-AC5B-12A0D06AA4C0}" type="presParOf" srcId="{95856406-C8DA-4F1B-A95A-732F108BC4BE}" destId="{E60B61ED-017A-4DDD-BCC9-14E97F610EE6}" srcOrd="4" destOrd="0" presId="urn:microsoft.com/office/officeart/2005/8/layout/vProcess5"/>
    <dgm:cxn modelId="{BE5FCFCF-9659-4B31-9762-2FFF2ADDCA61}" type="presParOf" srcId="{95856406-C8DA-4F1B-A95A-732F108BC4BE}" destId="{F562BEC3-1A01-4B73-BA01-4BE5670F2A46}" srcOrd="5" destOrd="0" presId="urn:microsoft.com/office/officeart/2005/8/layout/vProcess5"/>
    <dgm:cxn modelId="{3716B847-F931-4D54-A6EC-D13EFA97C185}" type="presParOf" srcId="{95856406-C8DA-4F1B-A95A-732F108BC4BE}" destId="{03C88913-B3DB-4BAB-B087-287CEC86897F}" srcOrd="6" destOrd="0" presId="urn:microsoft.com/office/officeart/2005/8/layout/vProcess5"/>
    <dgm:cxn modelId="{7CB5B631-2F88-4D36-AB88-1CD7B2599BA2}" type="presParOf" srcId="{95856406-C8DA-4F1B-A95A-732F108BC4BE}" destId="{070DCD72-990E-496A-A8F0-92F8AA6FB51B}" srcOrd="7" destOrd="0" presId="urn:microsoft.com/office/officeart/2005/8/layout/vProcess5"/>
    <dgm:cxn modelId="{5D7A3484-1695-4F4F-8178-348801741A64}" type="presParOf" srcId="{95856406-C8DA-4F1B-A95A-732F108BC4BE}" destId="{03A1D2CA-BF42-47D8-AAAB-615AEFE0E8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4B700-5C86-4994-9683-913F74EF287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C545D0-FF35-47F1-8D18-0BC06B240D32}">
      <dgm:prSet phldrT="[Текст]"/>
      <dgm:spPr/>
      <dgm:t>
        <a:bodyPr/>
        <a:lstStyle/>
        <a:p>
          <a:r>
            <a:rPr lang="ru-RU" dirty="0"/>
            <a:t>ФРМР/ФРМО</a:t>
          </a:r>
        </a:p>
      </dgm:t>
    </dgm:pt>
    <dgm:pt modelId="{6A559A55-2F94-455C-BB6E-8C32B23234DA}" type="parTrans" cxnId="{29A27F4D-DC3F-426D-930C-587451E81597}">
      <dgm:prSet/>
      <dgm:spPr/>
      <dgm:t>
        <a:bodyPr/>
        <a:lstStyle/>
        <a:p>
          <a:endParaRPr lang="ru-RU"/>
        </a:p>
      </dgm:t>
    </dgm:pt>
    <dgm:pt modelId="{C79AABFB-FAAA-4D95-8EA8-410D8ECB13F1}" type="sibTrans" cxnId="{29A27F4D-DC3F-426D-930C-587451E81597}">
      <dgm:prSet/>
      <dgm:spPr/>
      <dgm:t>
        <a:bodyPr/>
        <a:lstStyle/>
        <a:p>
          <a:endParaRPr lang="ru-RU"/>
        </a:p>
      </dgm:t>
    </dgm:pt>
    <dgm:pt modelId="{2A225C34-6931-4FF0-8ABD-5B649A86B291}">
      <dgm:prSet phldrT="[Текст]"/>
      <dgm:spPr/>
      <dgm:t>
        <a:bodyPr/>
        <a:lstStyle/>
        <a:p>
          <a:r>
            <a:rPr lang="ru-RU" dirty="0"/>
            <a:t>Низкая вовлечённость</a:t>
          </a:r>
        </a:p>
      </dgm:t>
    </dgm:pt>
    <dgm:pt modelId="{81524BA0-14DD-4676-907C-9BF6A23B3F69}" type="parTrans" cxnId="{E6E7DDC3-5135-4E11-9F0D-5F6092EA422E}">
      <dgm:prSet/>
      <dgm:spPr/>
      <dgm:t>
        <a:bodyPr/>
        <a:lstStyle/>
        <a:p>
          <a:endParaRPr lang="ru-RU"/>
        </a:p>
      </dgm:t>
    </dgm:pt>
    <dgm:pt modelId="{097D7788-9E3C-4B12-8A19-C401271DED48}" type="sibTrans" cxnId="{E6E7DDC3-5135-4E11-9F0D-5F6092EA422E}">
      <dgm:prSet/>
      <dgm:spPr/>
      <dgm:t>
        <a:bodyPr/>
        <a:lstStyle/>
        <a:p>
          <a:endParaRPr lang="ru-RU"/>
        </a:p>
      </dgm:t>
    </dgm:pt>
    <dgm:pt modelId="{463FFB88-CD0C-49CC-8228-A9DBD74614BC}">
      <dgm:prSet phldrT="[Текст]"/>
      <dgm:spPr/>
      <dgm:t>
        <a:bodyPr/>
        <a:lstStyle/>
        <a:p>
          <a:r>
            <a:rPr lang="ru-RU" dirty="0"/>
            <a:t>Смена парадигмы</a:t>
          </a:r>
        </a:p>
      </dgm:t>
    </dgm:pt>
    <dgm:pt modelId="{BB1AD64C-4A59-4CFD-B070-6ABE60038E77}" type="parTrans" cxnId="{CBBA3773-209D-42A7-95D8-2C7DEE0AD28E}">
      <dgm:prSet/>
      <dgm:spPr/>
      <dgm:t>
        <a:bodyPr/>
        <a:lstStyle/>
        <a:p>
          <a:endParaRPr lang="ru-RU"/>
        </a:p>
      </dgm:t>
    </dgm:pt>
    <dgm:pt modelId="{1A3EB79E-7298-4872-BC1E-6946F5ADBA06}" type="sibTrans" cxnId="{CBBA3773-209D-42A7-95D8-2C7DEE0AD28E}">
      <dgm:prSet/>
      <dgm:spPr/>
      <dgm:t>
        <a:bodyPr/>
        <a:lstStyle/>
        <a:p>
          <a:endParaRPr lang="ru-RU"/>
        </a:p>
      </dgm:t>
    </dgm:pt>
    <dgm:pt modelId="{95856406-C8DA-4F1B-A95A-732F108BC4BE}" type="pres">
      <dgm:prSet presAssocID="{D994B700-5C86-4994-9683-913F74EF2878}" presName="outerComposite" presStyleCnt="0">
        <dgm:presLayoutVars>
          <dgm:chMax val="5"/>
          <dgm:dir/>
          <dgm:resizeHandles val="exact"/>
        </dgm:presLayoutVars>
      </dgm:prSet>
      <dgm:spPr/>
    </dgm:pt>
    <dgm:pt modelId="{011DDEBF-6487-47B3-A24B-0C697F9BBADA}" type="pres">
      <dgm:prSet presAssocID="{D994B700-5C86-4994-9683-913F74EF2878}" presName="dummyMaxCanvas" presStyleCnt="0">
        <dgm:presLayoutVars/>
      </dgm:prSet>
      <dgm:spPr/>
    </dgm:pt>
    <dgm:pt modelId="{1C72FE78-94D4-4736-B639-C6C7596277EB}" type="pres">
      <dgm:prSet presAssocID="{D994B700-5C86-4994-9683-913F74EF2878}" presName="ThreeNodes_1" presStyleLbl="node1" presStyleIdx="0" presStyleCnt="3" custLinFactNeighborX="-1873" custLinFactNeighborY="-54531">
        <dgm:presLayoutVars>
          <dgm:bulletEnabled val="1"/>
        </dgm:presLayoutVars>
      </dgm:prSet>
      <dgm:spPr/>
    </dgm:pt>
    <dgm:pt modelId="{36F131DF-5408-4FFF-B372-04424CE228DB}" type="pres">
      <dgm:prSet presAssocID="{D994B700-5C86-4994-9683-913F74EF2878}" presName="ThreeNodes_2" presStyleLbl="node1" presStyleIdx="1" presStyleCnt="3" custLinFactNeighborX="-9893" custLinFactNeighborY="-6813">
        <dgm:presLayoutVars>
          <dgm:bulletEnabled val="1"/>
        </dgm:presLayoutVars>
      </dgm:prSet>
      <dgm:spPr/>
    </dgm:pt>
    <dgm:pt modelId="{CAEAE072-1F5E-4F02-A430-D2DE4B1CA805}" type="pres">
      <dgm:prSet presAssocID="{D994B700-5C86-4994-9683-913F74EF2878}" presName="ThreeNodes_3" presStyleLbl="node1" presStyleIdx="2" presStyleCnt="3" custLinFactNeighborX="-17647" custLinFactNeighborY="-8972">
        <dgm:presLayoutVars>
          <dgm:bulletEnabled val="1"/>
        </dgm:presLayoutVars>
      </dgm:prSet>
      <dgm:spPr/>
    </dgm:pt>
    <dgm:pt modelId="{E60B61ED-017A-4DDD-BCC9-14E97F610EE6}" type="pres">
      <dgm:prSet presAssocID="{D994B700-5C86-4994-9683-913F74EF2878}" presName="ThreeConn_1-2" presStyleLbl="fgAccFollowNode1" presStyleIdx="0" presStyleCnt="2">
        <dgm:presLayoutVars>
          <dgm:bulletEnabled val="1"/>
        </dgm:presLayoutVars>
      </dgm:prSet>
      <dgm:spPr/>
    </dgm:pt>
    <dgm:pt modelId="{F562BEC3-1A01-4B73-BA01-4BE5670F2A46}" type="pres">
      <dgm:prSet presAssocID="{D994B700-5C86-4994-9683-913F74EF2878}" presName="ThreeConn_2-3" presStyleLbl="fgAccFollowNode1" presStyleIdx="1" presStyleCnt="2" custLinFactX="-5429" custLinFactNeighborX="-100000" custLinFactNeighborY="-10038">
        <dgm:presLayoutVars>
          <dgm:bulletEnabled val="1"/>
        </dgm:presLayoutVars>
      </dgm:prSet>
      <dgm:spPr/>
    </dgm:pt>
    <dgm:pt modelId="{03C88913-B3DB-4BAB-B087-287CEC86897F}" type="pres">
      <dgm:prSet presAssocID="{D994B700-5C86-4994-9683-913F74EF2878}" presName="ThreeNodes_1_text" presStyleLbl="node1" presStyleIdx="2" presStyleCnt="3">
        <dgm:presLayoutVars>
          <dgm:bulletEnabled val="1"/>
        </dgm:presLayoutVars>
      </dgm:prSet>
      <dgm:spPr/>
    </dgm:pt>
    <dgm:pt modelId="{070DCD72-990E-496A-A8F0-92F8AA6FB51B}" type="pres">
      <dgm:prSet presAssocID="{D994B700-5C86-4994-9683-913F74EF2878}" presName="ThreeNodes_2_text" presStyleLbl="node1" presStyleIdx="2" presStyleCnt="3">
        <dgm:presLayoutVars>
          <dgm:bulletEnabled val="1"/>
        </dgm:presLayoutVars>
      </dgm:prSet>
      <dgm:spPr/>
    </dgm:pt>
    <dgm:pt modelId="{03A1D2CA-BF42-47D8-AAAB-615AEFE0E8ED}" type="pres">
      <dgm:prSet presAssocID="{D994B700-5C86-4994-9683-913F74EF287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7CC030-D399-494A-B261-F8A15EF58B7A}" type="presOf" srcId="{097D7788-9E3C-4B12-8A19-C401271DED48}" destId="{F562BEC3-1A01-4B73-BA01-4BE5670F2A46}" srcOrd="0" destOrd="0" presId="urn:microsoft.com/office/officeart/2005/8/layout/vProcess5"/>
    <dgm:cxn modelId="{756E1C35-4630-41C4-87FF-2004C53F20DE}" type="presOf" srcId="{C79AABFB-FAAA-4D95-8EA8-410D8ECB13F1}" destId="{E60B61ED-017A-4DDD-BCC9-14E97F610EE6}" srcOrd="0" destOrd="0" presId="urn:microsoft.com/office/officeart/2005/8/layout/vProcess5"/>
    <dgm:cxn modelId="{06F8B05C-315B-4B4D-ACF6-AFE0139A191B}" type="presOf" srcId="{2A225C34-6931-4FF0-8ABD-5B649A86B291}" destId="{36F131DF-5408-4FFF-B372-04424CE228DB}" srcOrd="0" destOrd="0" presId="urn:microsoft.com/office/officeart/2005/8/layout/vProcess5"/>
    <dgm:cxn modelId="{89984448-4BA4-441E-BF6D-FFEB0761993A}" type="presOf" srcId="{463FFB88-CD0C-49CC-8228-A9DBD74614BC}" destId="{03A1D2CA-BF42-47D8-AAAB-615AEFE0E8ED}" srcOrd="1" destOrd="0" presId="urn:microsoft.com/office/officeart/2005/8/layout/vProcess5"/>
    <dgm:cxn modelId="{29A27F4D-DC3F-426D-930C-587451E81597}" srcId="{D994B700-5C86-4994-9683-913F74EF2878}" destId="{2EC545D0-FF35-47F1-8D18-0BC06B240D32}" srcOrd="0" destOrd="0" parTransId="{6A559A55-2F94-455C-BB6E-8C32B23234DA}" sibTransId="{C79AABFB-FAAA-4D95-8EA8-410D8ECB13F1}"/>
    <dgm:cxn modelId="{CBBA3773-209D-42A7-95D8-2C7DEE0AD28E}" srcId="{D994B700-5C86-4994-9683-913F74EF2878}" destId="{463FFB88-CD0C-49CC-8228-A9DBD74614BC}" srcOrd="2" destOrd="0" parTransId="{BB1AD64C-4A59-4CFD-B070-6ABE60038E77}" sibTransId="{1A3EB79E-7298-4872-BC1E-6946F5ADBA06}"/>
    <dgm:cxn modelId="{1EFC9188-299E-4E80-9D5B-744321C2C3BC}" type="presOf" srcId="{463FFB88-CD0C-49CC-8228-A9DBD74614BC}" destId="{CAEAE072-1F5E-4F02-A430-D2DE4B1CA805}" srcOrd="0" destOrd="0" presId="urn:microsoft.com/office/officeart/2005/8/layout/vProcess5"/>
    <dgm:cxn modelId="{905F0C95-27DE-45CE-9B78-976271BE596D}" type="presOf" srcId="{2EC545D0-FF35-47F1-8D18-0BC06B240D32}" destId="{1C72FE78-94D4-4736-B639-C6C7596277EB}" srcOrd="0" destOrd="0" presId="urn:microsoft.com/office/officeart/2005/8/layout/vProcess5"/>
    <dgm:cxn modelId="{BFC867B4-B12D-4EFD-BC02-CB493685D660}" type="presOf" srcId="{2A225C34-6931-4FF0-8ABD-5B649A86B291}" destId="{070DCD72-990E-496A-A8F0-92F8AA6FB51B}" srcOrd="1" destOrd="0" presId="urn:microsoft.com/office/officeart/2005/8/layout/vProcess5"/>
    <dgm:cxn modelId="{E6E7DDC3-5135-4E11-9F0D-5F6092EA422E}" srcId="{D994B700-5C86-4994-9683-913F74EF2878}" destId="{2A225C34-6931-4FF0-8ABD-5B649A86B291}" srcOrd="1" destOrd="0" parTransId="{81524BA0-14DD-4676-907C-9BF6A23B3F69}" sibTransId="{097D7788-9E3C-4B12-8A19-C401271DED48}"/>
    <dgm:cxn modelId="{C8D593F8-99BE-430C-BD24-BC881EDEE2A5}" type="presOf" srcId="{D994B700-5C86-4994-9683-913F74EF2878}" destId="{95856406-C8DA-4F1B-A95A-732F108BC4BE}" srcOrd="0" destOrd="0" presId="urn:microsoft.com/office/officeart/2005/8/layout/vProcess5"/>
    <dgm:cxn modelId="{EA790BFD-CF7B-4856-865D-F7F817AAF540}" type="presOf" srcId="{2EC545D0-FF35-47F1-8D18-0BC06B240D32}" destId="{03C88913-B3DB-4BAB-B087-287CEC86897F}" srcOrd="1" destOrd="0" presId="urn:microsoft.com/office/officeart/2005/8/layout/vProcess5"/>
    <dgm:cxn modelId="{793AD5FE-B795-47B6-A8C5-11464B8B6A69}" type="presParOf" srcId="{95856406-C8DA-4F1B-A95A-732F108BC4BE}" destId="{011DDEBF-6487-47B3-A24B-0C697F9BBADA}" srcOrd="0" destOrd="0" presId="urn:microsoft.com/office/officeart/2005/8/layout/vProcess5"/>
    <dgm:cxn modelId="{A7C3A003-4F4F-49C5-BAFC-87CA66C59AEA}" type="presParOf" srcId="{95856406-C8DA-4F1B-A95A-732F108BC4BE}" destId="{1C72FE78-94D4-4736-B639-C6C7596277EB}" srcOrd="1" destOrd="0" presId="urn:microsoft.com/office/officeart/2005/8/layout/vProcess5"/>
    <dgm:cxn modelId="{4514CA1E-63B0-47E6-9A17-8674E9C6BE64}" type="presParOf" srcId="{95856406-C8DA-4F1B-A95A-732F108BC4BE}" destId="{36F131DF-5408-4FFF-B372-04424CE228DB}" srcOrd="2" destOrd="0" presId="urn:microsoft.com/office/officeart/2005/8/layout/vProcess5"/>
    <dgm:cxn modelId="{6F868D98-3D7B-457D-B9D0-A5702AF9A425}" type="presParOf" srcId="{95856406-C8DA-4F1B-A95A-732F108BC4BE}" destId="{CAEAE072-1F5E-4F02-A430-D2DE4B1CA805}" srcOrd="3" destOrd="0" presId="urn:microsoft.com/office/officeart/2005/8/layout/vProcess5"/>
    <dgm:cxn modelId="{6C167DC9-8A5C-4F9E-AC5B-12A0D06AA4C0}" type="presParOf" srcId="{95856406-C8DA-4F1B-A95A-732F108BC4BE}" destId="{E60B61ED-017A-4DDD-BCC9-14E97F610EE6}" srcOrd="4" destOrd="0" presId="urn:microsoft.com/office/officeart/2005/8/layout/vProcess5"/>
    <dgm:cxn modelId="{BE5FCFCF-9659-4B31-9762-2FFF2ADDCA61}" type="presParOf" srcId="{95856406-C8DA-4F1B-A95A-732F108BC4BE}" destId="{F562BEC3-1A01-4B73-BA01-4BE5670F2A46}" srcOrd="5" destOrd="0" presId="urn:microsoft.com/office/officeart/2005/8/layout/vProcess5"/>
    <dgm:cxn modelId="{3716B847-F931-4D54-A6EC-D13EFA97C185}" type="presParOf" srcId="{95856406-C8DA-4F1B-A95A-732F108BC4BE}" destId="{03C88913-B3DB-4BAB-B087-287CEC86897F}" srcOrd="6" destOrd="0" presId="urn:microsoft.com/office/officeart/2005/8/layout/vProcess5"/>
    <dgm:cxn modelId="{7CB5B631-2F88-4D36-AB88-1CD7B2599BA2}" type="presParOf" srcId="{95856406-C8DA-4F1B-A95A-732F108BC4BE}" destId="{070DCD72-990E-496A-A8F0-92F8AA6FB51B}" srcOrd="7" destOrd="0" presId="urn:microsoft.com/office/officeart/2005/8/layout/vProcess5"/>
    <dgm:cxn modelId="{5D7A3484-1695-4F4F-8178-348801741A64}" type="presParOf" srcId="{95856406-C8DA-4F1B-A95A-732F108BC4BE}" destId="{03A1D2CA-BF42-47D8-AAAB-615AEFE0E8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028574" y="-618397"/>
          <a:ext cx="4800732" cy="4800732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496568" y="356393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noProof="0" dirty="0">
              <a:latin typeface="Fira Sans" panose="020B0503050000020004" pitchFamily="34" charset="0"/>
            </a:rPr>
            <a:t>ЦИФРОВОЙ ВИД	</a:t>
          </a:r>
        </a:p>
      </dsp:txBody>
      <dsp:txXfrm>
        <a:off x="496568" y="356393"/>
        <a:ext cx="6310391" cy="712787"/>
      </dsp:txXfrm>
    </dsp:sp>
    <dsp:sp modelId="{07CB3071-D555-47DA-A36A-69EB91531FD8}">
      <dsp:nvSpPr>
        <dsp:cNvPr id="0" name=""/>
        <dsp:cNvSpPr/>
      </dsp:nvSpPr>
      <dsp:spPr>
        <a:xfrm>
          <a:off x="51076" y="267295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6538-27BD-44AF-A1A8-CA8F6B10FDD2}">
      <dsp:nvSpPr>
        <dsp:cNvPr id="0" name=""/>
        <dsp:cNvSpPr/>
      </dsp:nvSpPr>
      <dsp:spPr>
        <a:xfrm>
          <a:off x="755666" y="1425575"/>
          <a:ext cx="6051292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noProof="0" dirty="0">
              <a:latin typeface="Fira Sans" panose="020B0503050000020004" pitchFamily="34" charset="0"/>
            </a:rPr>
            <a:t>ЕДИНАЯ БАЗА</a:t>
          </a:r>
        </a:p>
      </dsp:txBody>
      <dsp:txXfrm>
        <a:off x="755666" y="1425575"/>
        <a:ext cx="6051292" cy="712787"/>
      </dsp:txXfrm>
    </dsp:sp>
    <dsp:sp modelId="{3F8116AC-FAC3-4E95-9865-93CCFEB191B9}">
      <dsp:nvSpPr>
        <dsp:cNvPr id="0" name=""/>
        <dsp:cNvSpPr/>
      </dsp:nvSpPr>
      <dsp:spPr>
        <a:xfrm>
          <a:off x="310174" y="1336476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31CE4A-9776-44F4-BC03-867682E21374}">
      <dsp:nvSpPr>
        <dsp:cNvPr id="0" name=""/>
        <dsp:cNvSpPr/>
      </dsp:nvSpPr>
      <dsp:spPr>
        <a:xfrm>
          <a:off x="496568" y="2494756"/>
          <a:ext cx="6310391" cy="7127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5775" tIns="88900" rIns="88900" bIns="88900" numCol="1" spcCol="1270" rtlCol="0" anchor="ctr" anchorCtr="0">
          <a:noAutofit/>
        </a:bodyPr>
        <a:lstStyle/>
        <a:p>
          <a:pPr marL="0" lvl="0" indent="0" algn="l" defTabSz="1555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noProof="0" dirty="0">
              <a:latin typeface="Fira Sans" panose="020B0503050000020004" pitchFamily="34" charset="0"/>
            </a:rPr>
            <a:t>ЛЕГАЛЬНОСТЬ РЕЦЕПТА</a:t>
          </a:r>
        </a:p>
      </dsp:txBody>
      <dsp:txXfrm>
        <a:off x="496568" y="2494756"/>
        <a:ext cx="6310391" cy="712787"/>
      </dsp:txXfrm>
    </dsp:sp>
    <dsp:sp modelId="{A965097E-32F1-4AB8-8C4E-2814A7596B2F}">
      <dsp:nvSpPr>
        <dsp:cNvPr id="0" name=""/>
        <dsp:cNvSpPr/>
      </dsp:nvSpPr>
      <dsp:spPr>
        <a:xfrm>
          <a:off x="51076" y="2405658"/>
          <a:ext cx="890984" cy="890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FE78-94D4-4736-B639-C6C7596277EB}">
      <dsp:nvSpPr>
        <dsp:cNvPr id="0" name=""/>
        <dsp:cNvSpPr/>
      </dsp:nvSpPr>
      <dsp:spPr>
        <a:xfrm>
          <a:off x="0" y="0"/>
          <a:ext cx="6021647" cy="849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ГИС РМИАС17</a:t>
          </a:r>
        </a:p>
      </dsp:txBody>
      <dsp:txXfrm>
        <a:off x="24876" y="24876"/>
        <a:ext cx="5105167" cy="799564"/>
      </dsp:txXfrm>
    </dsp:sp>
    <dsp:sp modelId="{36F131DF-5408-4FFF-B372-04424CE228DB}">
      <dsp:nvSpPr>
        <dsp:cNvPr id="0" name=""/>
        <dsp:cNvSpPr/>
      </dsp:nvSpPr>
      <dsp:spPr>
        <a:xfrm>
          <a:off x="531321" y="990869"/>
          <a:ext cx="6021647" cy="849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РКУ</a:t>
          </a:r>
        </a:p>
      </dsp:txBody>
      <dsp:txXfrm>
        <a:off x="556197" y="1015745"/>
        <a:ext cx="4888517" cy="799564"/>
      </dsp:txXfrm>
    </dsp:sp>
    <dsp:sp modelId="{CAEAE072-1F5E-4F02-A430-D2DE4B1CA805}">
      <dsp:nvSpPr>
        <dsp:cNvPr id="0" name=""/>
        <dsp:cNvSpPr/>
      </dsp:nvSpPr>
      <dsp:spPr>
        <a:xfrm>
          <a:off x="1062643" y="1981738"/>
          <a:ext cx="6021647" cy="849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АПТЕКА</a:t>
          </a:r>
        </a:p>
      </dsp:txBody>
      <dsp:txXfrm>
        <a:off x="1087519" y="2006614"/>
        <a:ext cx="4888517" cy="799564"/>
      </dsp:txXfrm>
    </dsp:sp>
    <dsp:sp modelId="{E60B61ED-017A-4DDD-BCC9-14E97F610EE6}">
      <dsp:nvSpPr>
        <dsp:cNvPr id="0" name=""/>
        <dsp:cNvSpPr/>
      </dsp:nvSpPr>
      <dsp:spPr>
        <a:xfrm>
          <a:off x="5514810" y="590151"/>
          <a:ext cx="552055" cy="5520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639022" y="590151"/>
        <a:ext cx="303631" cy="415421"/>
      </dsp:txXfrm>
    </dsp:sp>
    <dsp:sp modelId="{F562BEC3-1A01-4B73-BA01-4BE5670F2A46}">
      <dsp:nvSpPr>
        <dsp:cNvPr id="0" name=""/>
        <dsp:cNvSpPr/>
      </dsp:nvSpPr>
      <dsp:spPr>
        <a:xfrm>
          <a:off x="5982866" y="1688032"/>
          <a:ext cx="552055" cy="5520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6107078" y="1688032"/>
        <a:ext cx="303631" cy="415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FE78-94D4-4736-B639-C6C7596277EB}">
      <dsp:nvSpPr>
        <dsp:cNvPr id="0" name=""/>
        <dsp:cNvSpPr/>
      </dsp:nvSpPr>
      <dsp:spPr>
        <a:xfrm>
          <a:off x="0" y="0"/>
          <a:ext cx="6021647" cy="849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ФРМР/ФРМО</a:t>
          </a:r>
        </a:p>
      </dsp:txBody>
      <dsp:txXfrm>
        <a:off x="24876" y="24876"/>
        <a:ext cx="5105167" cy="799564"/>
      </dsp:txXfrm>
    </dsp:sp>
    <dsp:sp modelId="{36F131DF-5408-4FFF-B372-04424CE228DB}">
      <dsp:nvSpPr>
        <dsp:cNvPr id="0" name=""/>
        <dsp:cNvSpPr/>
      </dsp:nvSpPr>
      <dsp:spPr>
        <a:xfrm>
          <a:off x="0" y="933005"/>
          <a:ext cx="6021647" cy="849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Низкая вовлечённость</a:t>
          </a:r>
        </a:p>
      </dsp:txBody>
      <dsp:txXfrm>
        <a:off x="24876" y="957881"/>
        <a:ext cx="4888517" cy="799564"/>
      </dsp:txXfrm>
    </dsp:sp>
    <dsp:sp modelId="{CAEAE072-1F5E-4F02-A430-D2DE4B1CA805}">
      <dsp:nvSpPr>
        <dsp:cNvPr id="0" name=""/>
        <dsp:cNvSpPr/>
      </dsp:nvSpPr>
      <dsp:spPr>
        <a:xfrm>
          <a:off x="3" y="1905537"/>
          <a:ext cx="6021647" cy="849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Смена парадигмы</a:t>
          </a:r>
        </a:p>
      </dsp:txBody>
      <dsp:txXfrm>
        <a:off x="24879" y="1930413"/>
        <a:ext cx="4888517" cy="799564"/>
      </dsp:txXfrm>
    </dsp:sp>
    <dsp:sp modelId="{E60B61ED-017A-4DDD-BCC9-14E97F610EE6}">
      <dsp:nvSpPr>
        <dsp:cNvPr id="0" name=""/>
        <dsp:cNvSpPr/>
      </dsp:nvSpPr>
      <dsp:spPr>
        <a:xfrm>
          <a:off x="5469591" y="644065"/>
          <a:ext cx="552055" cy="5520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593803" y="644065"/>
        <a:ext cx="303631" cy="415421"/>
      </dsp:txXfrm>
    </dsp:sp>
    <dsp:sp modelId="{F562BEC3-1A01-4B73-BA01-4BE5670F2A46}">
      <dsp:nvSpPr>
        <dsp:cNvPr id="0" name=""/>
        <dsp:cNvSpPr/>
      </dsp:nvSpPr>
      <dsp:spPr>
        <a:xfrm>
          <a:off x="5418886" y="1573856"/>
          <a:ext cx="552055" cy="55205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543098" y="1573856"/>
        <a:ext cx="303631" cy="41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13.02.2023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28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53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31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8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07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13.02.2023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670956"/>
          </a:xfrm>
        </p:spPr>
        <p:txBody>
          <a:bodyPr rtlCol="0">
            <a:noAutofit/>
          </a:bodyPr>
          <a:lstStyle/>
          <a:p>
            <a:pPr algn="r" rtl="0"/>
            <a:r>
              <a:rPr lang="ru-RU" sz="4400" b="1" dirty="0">
                <a:solidFill>
                  <a:schemeClr val="bg1"/>
                </a:solidFill>
              </a:rPr>
              <a:t>«Электронный рецепт»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136886"/>
            <a:ext cx="10993546" cy="339788"/>
          </a:xfrm>
        </p:spPr>
        <p:txBody>
          <a:bodyPr rtlCol="0">
            <a:normAutofit/>
          </a:bodyPr>
          <a:lstStyle/>
          <a:p>
            <a:pPr algn="r" rtl="0"/>
            <a:r>
              <a:rPr lang="ru-RU" sz="1600" dirty="0">
                <a:solidFill>
                  <a:schemeClr val="bg1"/>
                </a:solidFill>
              </a:rPr>
              <a:t>Техническая реализация</a:t>
            </a:r>
            <a:endParaRPr lang="ru-RU" dirty="0">
              <a:solidFill>
                <a:srgbClr val="7CEB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A27C1-4611-4454-AF04-779212B59E66}"/>
              </a:ext>
            </a:extLst>
          </p:cNvPr>
          <p:cNvSpPr txBox="1"/>
          <p:nvPr/>
        </p:nvSpPr>
        <p:spPr>
          <a:xfrm>
            <a:off x="485512" y="5744233"/>
            <a:ext cx="11184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Жарков Денис Александрович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</a:rPr>
              <a:t>Генеральный директор ООО «Джелата»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C40C67F-6B26-4E51-B029-38802AEE0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442"/>
          <a:stretch/>
        </p:blipFill>
        <p:spPr>
          <a:xfrm>
            <a:off x="439386" y="1877104"/>
            <a:ext cx="11292412" cy="420900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Правовое регулирование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CFE065A-781E-4931-95B7-34BEDEE8AC17}"/>
              </a:ext>
            </a:extLst>
          </p:cNvPr>
          <p:cNvGrpSpPr/>
          <p:nvPr/>
        </p:nvGrpSpPr>
        <p:grpSpPr>
          <a:xfrm>
            <a:off x="673599" y="3437148"/>
            <a:ext cx="457863" cy="846794"/>
            <a:chOff x="6477990" y="2689162"/>
            <a:chExt cx="457863" cy="846794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EEAB4FED-9628-4FEA-A11D-1F5D5841EAC0}"/>
                </a:ext>
              </a:extLst>
            </p:cNvPr>
            <p:cNvGrpSpPr/>
            <p:nvPr/>
          </p:nvGrpSpPr>
          <p:grpSpPr>
            <a:xfrm>
              <a:off x="6477990" y="2689162"/>
              <a:ext cx="457863" cy="369332"/>
              <a:chOff x="6477990" y="2689162"/>
              <a:chExt cx="457863" cy="369332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170C995E-F0CA-430A-B92C-0DDBDD31069F}"/>
                  </a:ext>
                </a:extLst>
              </p:cNvPr>
              <p:cNvSpPr/>
              <p:nvPr/>
            </p:nvSpPr>
            <p:spPr>
              <a:xfrm>
                <a:off x="6477990" y="2731325"/>
                <a:ext cx="273132" cy="2850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68D0AE-77D9-4C34-9CE6-E961D6DB6EA1}"/>
                  </a:ext>
                </a:extLst>
              </p:cNvPr>
              <p:cNvSpPr txBox="1"/>
              <p:nvPr/>
            </p:nvSpPr>
            <p:spPr>
              <a:xfrm>
                <a:off x="6751122" y="268916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7B77F3F-9232-42F3-B4F7-37FDC773F2A9}"/>
                </a:ext>
              </a:extLst>
            </p:cNvPr>
            <p:cNvGrpSpPr/>
            <p:nvPr/>
          </p:nvGrpSpPr>
          <p:grpSpPr>
            <a:xfrm>
              <a:off x="6477990" y="3091367"/>
              <a:ext cx="457863" cy="444589"/>
              <a:chOff x="6477990" y="2571743"/>
              <a:chExt cx="457863" cy="444589"/>
            </a:xfrm>
          </p:grpSpPr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CA4023D5-12E6-422E-9070-C2CB8D9D6C62}"/>
                  </a:ext>
                </a:extLst>
              </p:cNvPr>
              <p:cNvSpPr/>
              <p:nvPr/>
            </p:nvSpPr>
            <p:spPr>
              <a:xfrm>
                <a:off x="6477990" y="2731325"/>
                <a:ext cx="273132" cy="2850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D91425-3625-427C-B189-47A3BCC154C8}"/>
                  </a:ext>
                </a:extLst>
              </p:cNvPr>
              <p:cNvSpPr txBox="1"/>
              <p:nvPr/>
            </p:nvSpPr>
            <p:spPr>
              <a:xfrm>
                <a:off x="6751122" y="257174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22C0B0-69DB-64C3-C7D9-3808346CA53E}"/>
              </a:ext>
            </a:extLst>
          </p:cNvPr>
          <p:cNvSpPr txBox="1"/>
          <p:nvPr/>
        </p:nvSpPr>
        <p:spPr>
          <a:xfrm>
            <a:off x="950495" y="3105834"/>
            <a:ext cx="10660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000080"/>
                </a:highlight>
                <a:latin typeface="Fira Sans" panose="020B0503050000020004" pitchFamily="34" charset="0"/>
              </a:rPr>
              <a:t>Официально переход на электронные рецепты создавался на основании 4 пункта статьи 6 ФЗ №61 «Об обращении лекарственных средств» и был закреплен приказом Минздрава №4н.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87D92-FD54-14B7-3F50-1DAF3C128A67}"/>
              </a:ext>
            </a:extLst>
          </p:cNvPr>
          <p:cNvSpPr txBox="1"/>
          <p:nvPr/>
        </p:nvSpPr>
        <p:spPr>
          <a:xfrm>
            <a:off x="994857" y="3718292"/>
            <a:ext cx="103909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highlight>
                  <a:srgbClr val="000080"/>
                </a:highlight>
                <a:latin typeface="Fira Sans" panose="020B0503050000020004" pitchFamily="34" charset="0"/>
              </a:rPr>
              <a:t>В 2021 году вышла обновленная версия документа, утверждающего порядок назначения медицинских препаратов и оформления рецептурных бланков, — приказ №1094н. Документ регламентировал выдачу и использование электронных рецептов.</a:t>
            </a:r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Объект 4" descr="Числа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па 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dirty="0">
                <a:latin typeface="Fira Sans" panose="020B0503050000020004" pitchFamily="34" charset="0"/>
              </a:rPr>
              <a:t>Особенности цифровых документов</a:t>
            </a:r>
          </a:p>
        </p:txBody>
      </p:sp>
      <p:graphicFrame>
        <p:nvGraphicFramePr>
          <p:cNvPr id="6" name="Объект 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44545"/>
              </p:ext>
            </p:extLst>
          </p:nvPr>
        </p:nvGraphicFramePr>
        <p:xfrm>
          <a:off x="719571" y="2198254"/>
          <a:ext cx="6854248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>
                <a:latin typeface="Fira Sans" panose="020B0503050000020004" pitchFamily="34" charset="0"/>
              </a:rPr>
              <a:t>МОДЕЛЬ взаимодействия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135E12E-B7ED-49BD-8164-57E4DED70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080555"/>
              </p:ext>
            </p:extLst>
          </p:nvPr>
        </p:nvGraphicFramePr>
        <p:xfrm>
          <a:off x="2500230" y="2308956"/>
          <a:ext cx="7084291" cy="283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BBFBD0-CF8C-4835-A71E-E705F6390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749937" y="3994260"/>
            <a:ext cx="554784" cy="5547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3CCFB41-CEE8-4F20-93D9-1CBA6D702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195153" y="2874216"/>
            <a:ext cx="554784" cy="5547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DAB3E2-04C9-4773-8B30-1AA823671508}"/>
              </a:ext>
            </a:extLst>
          </p:cNvPr>
          <p:cNvSpPr txBox="1"/>
          <p:nvPr/>
        </p:nvSpPr>
        <p:spPr>
          <a:xfrm>
            <a:off x="3559440" y="6128342"/>
            <a:ext cx="507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Непрерывное информационное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58485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СТРУКТУРА информационного взаимодействия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04220-BEB6-4029-9A90-0C1C39AB6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9" y="2800547"/>
            <a:ext cx="3319727" cy="2814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DB59FD-2C8B-4263-A2EA-C4298BDAF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499" y="2679466"/>
            <a:ext cx="3734670" cy="28112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3CCFB41-CEE8-4F20-93D9-1CBA6D7022F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3612590" y="3316379"/>
            <a:ext cx="554784" cy="5547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332D0F-6D6D-4BD4-A011-DCC928B276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7417180" y="3316378"/>
            <a:ext cx="554784" cy="5547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B5C03A-A206-45DF-AB82-0868AB91610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7417180" y="4085112"/>
            <a:ext cx="554784" cy="5547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533C44-C19F-42F0-BF8A-6979B9321F1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521314" y="4085112"/>
            <a:ext cx="554784" cy="5547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302477-37EB-4C41-AC30-552E82E12D02}"/>
              </a:ext>
            </a:extLst>
          </p:cNvPr>
          <p:cNvSpPr txBox="1"/>
          <p:nvPr/>
        </p:nvSpPr>
        <p:spPr>
          <a:xfrm>
            <a:off x="1638795" y="5165766"/>
            <a:ext cx="11445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РМИАС17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366A6-9449-4241-BAD9-78CD6F4B8553}"/>
              </a:ext>
            </a:extLst>
          </p:cNvPr>
          <p:cNvSpPr txBox="1"/>
          <p:nvPr/>
        </p:nvSpPr>
        <p:spPr>
          <a:xfrm>
            <a:off x="5772834" y="5165766"/>
            <a:ext cx="81464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СЭМД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C0B082-332E-6BDD-6544-EBE4FEB46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964" y="2723807"/>
            <a:ext cx="3637255" cy="28112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4416F61-38EF-4665-A0E3-A4B23C41FF30}"/>
              </a:ext>
            </a:extLst>
          </p:cNvPr>
          <p:cNvSpPr txBox="1"/>
          <p:nvPr/>
        </p:nvSpPr>
        <p:spPr>
          <a:xfrm>
            <a:off x="9279072" y="5245667"/>
            <a:ext cx="10230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АПТЕКА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A789B-38AF-ECDC-7AF5-90C34B0B9939}"/>
              </a:ext>
            </a:extLst>
          </p:cNvPr>
          <p:cNvSpPr txBox="1"/>
          <p:nvPr/>
        </p:nvSpPr>
        <p:spPr>
          <a:xfrm>
            <a:off x="5100021" y="2018468"/>
            <a:ext cx="13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SOAP WSSE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C08C7-C0CF-3075-D013-1915FC50AA00}"/>
              </a:ext>
            </a:extLst>
          </p:cNvPr>
          <p:cNvSpPr txBox="1"/>
          <p:nvPr/>
        </p:nvSpPr>
        <p:spPr>
          <a:xfrm>
            <a:off x="5225750" y="5759010"/>
            <a:ext cx="13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SOAP WSSE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20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проблемы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135E12E-B7ED-49BD-8164-57E4DED70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0251867"/>
              </p:ext>
            </p:extLst>
          </p:nvPr>
        </p:nvGraphicFramePr>
        <p:xfrm>
          <a:off x="3116575" y="2023315"/>
          <a:ext cx="7084291" cy="283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798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исла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5128" y="1419226"/>
            <a:ext cx="3650337" cy="1746762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rgbClr val="FFFFFF"/>
                </a:solidFill>
              </a:rPr>
              <a:t>благодарю за внимание!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 rtlCol="0">
            <a:normAutofit/>
          </a:bodyPr>
          <a:lstStyle/>
          <a:p>
            <a:pPr rtl="0"/>
            <a:r>
              <a:rPr lang="en-US" dirty="0" err="1">
                <a:solidFill>
                  <a:schemeClr val="bg2"/>
                </a:solidFill>
              </a:rPr>
              <a:t>d.zharkov</a:t>
            </a:r>
            <a:r>
              <a:rPr lang="ru-RU" dirty="0">
                <a:solidFill>
                  <a:schemeClr val="bg2"/>
                </a:solidFill>
              </a:rPr>
              <a:t>@</a:t>
            </a:r>
            <a:r>
              <a:rPr lang="en-US" dirty="0" err="1">
                <a:solidFill>
                  <a:schemeClr val="bg2"/>
                </a:solidFill>
              </a:rPr>
              <a:t>jelata.tech</a:t>
            </a:r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  <a:p>
            <a:pPr rtl="0"/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292</TotalTime>
  <Words>132</Words>
  <Application>Microsoft Office PowerPoint</Application>
  <PresentationFormat>Широкоэкранный</PresentationFormat>
  <Paragraphs>35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Corbel</vt:lpstr>
      <vt:lpstr>Fira Sans</vt:lpstr>
      <vt:lpstr>Gill Sans MT</vt:lpstr>
      <vt:lpstr>Wingdings 2</vt:lpstr>
      <vt:lpstr>Дивиденд</vt:lpstr>
      <vt:lpstr>«Электронный рецепт»</vt:lpstr>
      <vt:lpstr>Правовое регулирование</vt:lpstr>
      <vt:lpstr>Особенности цифровых документов</vt:lpstr>
      <vt:lpstr>МОДЕЛЬ взаимодействия</vt:lpstr>
      <vt:lpstr>СТРУКТУРА информационного взаимодействия</vt:lpstr>
      <vt:lpstr>проблемы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«ВИМИС»</dc:title>
  <dc:creator>Денис Жарков</dc:creator>
  <cp:lastModifiedBy>Денис Жарков</cp:lastModifiedBy>
  <cp:revision>3</cp:revision>
  <dcterms:created xsi:type="dcterms:W3CDTF">2021-09-23T00:52:18Z</dcterms:created>
  <dcterms:modified xsi:type="dcterms:W3CDTF">2023-02-13T03:01:38Z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